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17" r:id="rId2"/>
    <p:sldMasterId id="2147483732" r:id="rId3"/>
  </p:sldMasterIdLst>
  <p:sldIdLst>
    <p:sldId id="258" r:id="rId4"/>
    <p:sldId id="260" r:id="rId5"/>
    <p:sldId id="261" r:id="rId6"/>
    <p:sldId id="262" r:id="rId7"/>
    <p:sldId id="263" r:id="rId8"/>
    <p:sldId id="273" r:id="rId9"/>
    <p:sldId id="265" r:id="rId10"/>
    <p:sldId id="276" r:id="rId11"/>
    <p:sldId id="289" r:id="rId12"/>
    <p:sldId id="288" r:id="rId13"/>
    <p:sldId id="282" r:id="rId14"/>
    <p:sldId id="286" r:id="rId15"/>
    <p:sldId id="283" r:id="rId16"/>
    <p:sldId id="284" r:id="rId17"/>
    <p:sldId id="278" r:id="rId18"/>
    <p:sldId id="280" r:id="rId19"/>
    <p:sldId id="290" r:id="rId20"/>
    <p:sldId id="285" r:id="rId21"/>
    <p:sldId id="287" r:id="rId22"/>
    <p:sldId id="281" r:id="rId23"/>
    <p:sldId id="279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Kiểu Sáng 3 - Màu chủ đề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Kiểu Sáng 3 - Màu chủ đề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5639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919" y="782320"/>
            <a:ext cx="4482872" cy="5471965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5423867" y="860918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423867" y="1768178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423867" y="2675438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5423867" y="3582698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5423867" y="4489958"/>
            <a:ext cx="432085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5423867" y="5397219"/>
            <a:ext cx="432085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6</a:t>
            </a:r>
            <a:endParaRPr kumimoji="1" lang="ja-JP" altLang="en-US" sz="1200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000739" y="692696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0739" y="1172749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000739" y="5234790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000739" y="5714843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000739" y="1601115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0739" y="2081168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00739" y="2509534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0739" y="2989587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000739" y="3417952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0739" y="3898005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000739" y="4326371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39" y="4806424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61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99981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288038" y="164638"/>
            <a:ext cx="53277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36047" y="1028734"/>
            <a:ext cx="527975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384057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663914" y="1604798"/>
            <a:ext cx="720142" cy="48005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6143753" y="2036569"/>
            <a:ext cx="192023" cy="28858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807943" y="1527544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457140" y="1604798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480075" y="2132856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6576095" y="2084851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655822" y="2761722"/>
            <a:ext cx="720142" cy="480053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6135660" y="3193494"/>
            <a:ext cx="192023" cy="288586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799850" y="2684469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449048" y="2761722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471983" y="3289780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6568002" y="3241776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5663914" y="3856252"/>
            <a:ext cx="720142" cy="480053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6143753" y="4288023"/>
            <a:ext cx="192023" cy="288586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807943" y="3778998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6457140" y="3856252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480075" y="4384310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6576095" y="433630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5660126" y="5013176"/>
            <a:ext cx="720142" cy="480053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6139964" y="5444948"/>
            <a:ext cx="192023" cy="288586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804155" y="4935923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6453352" y="5013176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6476287" y="5541235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6572307" y="5493230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856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99981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384057" y="909562"/>
            <a:ext cx="5327768" cy="2064657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480076" y="2998260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3135085"/>
            <a:ext cx="5331292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957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407213" y="782320"/>
            <a:ext cx="5281045" cy="5471965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1657533"/>
            <a:ext cx="5331292" cy="3542935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287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619179" y="0"/>
            <a:ext cx="5476292" cy="6858000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384057" y="553329"/>
            <a:ext cx="5327768" cy="281002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480076" y="3584340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3664893"/>
            <a:ext cx="5331292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850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5457" y="29028"/>
            <a:ext cx="2400208" cy="3077029"/>
          </a:xfrm>
        </p:spPr>
        <p:txBody>
          <a:bodyPr/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458716" y="3137733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891974" y="29028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326093" y="3137962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758492" y="29028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5457" y="3137962"/>
            <a:ext cx="2400208" cy="30768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458716" y="29257"/>
            <a:ext cx="2400208" cy="30768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891974" y="3137962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326093" y="29257"/>
            <a:ext cx="2400208" cy="30768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758492" y="3138191"/>
            <a:ext cx="2400208" cy="30768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69490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402748" y="340119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5836006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702524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270126" y="340119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7729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2534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490018" y="854137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4823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357395" y="854138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72200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912383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27187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779760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94565" y="4357163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049863" y="2934372"/>
            <a:ext cx="301223" cy="301197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5919773" y="2934372"/>
            <a:ext cx="301223" cy="30119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0782897" y="2934372"/>
            <a:ext cx="301223" cy="301197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3508209" y="3003352"/>
            <a:ext cx="301223" cy="301197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8350498" y="3003352"/>
            <a:ext cx="301223" cy="301197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795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9839" y="2194554"/>
            <a:ext cx="12192000" cy="21945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795" y="2481740"/>
            <a:ext cx="12192000" cy="162018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0"/>
            <a:ext cx="12192000" cy="21945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" y="278650"/>
            <a:ext cx="12182160" cy="162018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194554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00680" y="838956"/>
            <a:ext cx="5666442" cy="8768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00680" y="452670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399552" y="3062960"/>
            <a:ext cx="5666442" cy="84609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99552" y="2676673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286850" y="4533123"/>
            <a:ext cx="11618299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397219"/>
            <a:ext cx="11618299" cy="891307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039790" y="5301208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06962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5513687" y="1790105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126189" y="2932452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5523363" y="4074799"/>
            <a:ext cx="4002631" cy="605404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116512" y="5217147"/>
            <a:ext cx="4002631" cy="605404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126189" y="647757"/>
            <a:ext cx="4002631" cy="605404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507970" y="70576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5826091" y="0"/>
            <a:ext cx="2571" cy="694750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5606336" y="730723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119142" y="1848113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5605986" y="1873071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52485" y="126684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119142" y="2409188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507970" y="2990460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5606336" y="3015418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52485" y="3551535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128819" y="4132808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5615663" y="4157765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28819" y="4693883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498293" y="5275155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596660" y="5300113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242808" y="583623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288038" y="164638"/>
            <a:ext cx="53277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36047" y="1028734"/>
            <a:ext cx="527975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6384057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0094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1371381" y="2612423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1371381" y="3505608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1371381" y="4398793"/>
            <a:ext cx="4002631" cy="605404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1371381" y="5291979"/>
            <a:ext cx="4002631" cy="605404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371381" y="1719237"/>
            <a:ext cx="4002631" cy="605404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753162" y="177724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5070932" y="0"/>
            <a:ext cx="351" cy="6858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4851353" y="1802203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61220" y="2651357"/>
            <a:ext cx="2918277" cy="518201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4851353" y="2695389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455094" y="1729877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455094" y="2623063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753162" y="356361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851353" y="3588574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455094" y="3516248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761220" y="4437728"/>
            <a:ext cx="2918277" cy="518201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4851353" y="4481759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5455094" y="4409433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753162" y="5349987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4851353" y="5374945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5455094" y="5302619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2192000" cy="13449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7" y="304800"/>
            <a:ext cx="11012164" cy="774095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852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1"/>
            <a:ext cx="12192000" cy="15886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87" y="254920"/>
            <a:ext cx="7528289" cy="6280786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671632" y="165600"/>
            <a:ext cx="6400455" cy="8016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673" y="1777246"/>
            <a:ext cx="3801965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415673" y="2274824"/>
            <a:ext cx="3805712" cy="930195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1013" y="3910846"/>
            <a:ext cx="2392426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51014" y="4408424"/>
            <a:ext cx="2394783" cy="1576742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746941" y="3395313"/>
            <a:ext cx="3137544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747595" y="3892891"/>
            <a:ext cx="3140636" cy="2064569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4239859" y="5259362"/>
            <a:ext cx="2263105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482412" y="5756941"/>
            <a:ext cx="3024576" cy="930195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4239859" y="1944914"/>
            <a:ext cx="1016088" cy="87086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2761912" y="4184073"/>
            <a:ext cx="855284" cy="193964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6502964" y="5338626"/>
            <a:ext cx="517285" cy="160763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6713029" y="3519055"/>
            <a:ext cx="2033911" cy="116285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5805363" y="9336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689576" y="1028734"/>
            <a:ext cx="6401885" cy="336037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958726" y="2191454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490012" y="4320795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4254931" y="569203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8834850" y="3817053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31659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916918" y="3006603"/>
            <a:ext cx="8564501" cy="5621275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04" y="607423"/>
            <a:ext cx="2762129" cy="5643155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1637404" y="1338942"/>
            <a:ext cx="2350742" cy="4211501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424339" y="1297577"/>
            <a:ext cx="7287487" cy="206577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11768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424338" y="3664893"/>
            <a:ext cx="7303471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39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5639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919" y="782320"/>
            <a:ext cx="4482872" cy="5471965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5423867" y="1460623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423867" y="2367883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423867" y="3275143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5423867" y="4182403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5423867" y="5089663"/>
            <a:ext cx="432085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000739" y="1292401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0739" y="1772454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000739" y="2200820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0739" y="2680873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00739" y="3109238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0739" y="3589291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000739" y="4017657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0739" y="4497710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000739" y="4926076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39" y="5406129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455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451884" y="4446244"/>
            <a:ext cx="5397865" cy="3542866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35" y="884900"/>
            <a:ext cx="3923154" cy="5577586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59" y="2934136"/>
            <a:ext cx="1740860" cy="3556657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627241" y="1410336"/>
            <a:ext cx="3393082" cy="4507865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920049" y="3409648"/>
            <a:ext cx="1453023" cy="2620312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2920582" y="3058410"/>
            <a:ext cx="8253541" cy="6018152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517560" y="1297577"/>
            <a:ext cx="5185191" cy="206577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6582653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522320" y="3664893"/>
            <a:ext cx="5196564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289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413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4479169" y="1543335"/>
            <a:ext cx="5569813" cy="4260120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83852" y="4214454"/>
            <a:ext cx="11215678" cy="900605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015257" y="512520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321905"/>
            <a:ext cx="11618299" cy="974393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4714934" y="607422"/>
            <a:ext cx="2762129" cy="3529149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4915835" y="1338942"/>
            <a:ext cx="2350742" cy="2797629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3435346" y="1132172"/>
            <a:ext cx="933774" cy="9336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680729" y="1377534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52158" y="1126561"/>
            <a:ext cx="2807486" cy="480053"/>
          </a:xfrm>
        </p:spPr>
        <p:txBody>
          <a:bodyPr anchor="t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22559" y="1490244"/>
            <a:ext cx="2840190" cy="597393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3435346" y="2636820"/>
            <a:ext cx="933774" cy="9336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3680728" y="2882181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552157" y="2631208"/>
            <a:ext cx="2807486" cy="480053"/>
          </a:xfrm>
        </p:spPr>
        <p:txBody>
          <a:bodyPr anchor="t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522558" y="2994892"/>
            <a:ext cx="2840190" cy="597393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7833557" y="1129752"/>
            <a:ext cx="933774" cy="9336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8078939" y="1375114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8859890" y="1124141"/>
            <a:ext cx="2807486" cy="480053"/>
          </a:xfrm>
        </p:spPr>
        <p:txBody>
          <a:bodyPr anchor="t">
            <a:noAutofit/>
          </a:bodyPr>
          <a:lstStyle>
            <a:lvl1pPr algn="l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8859322" y="1487824"/>
            <a:ext cx="2840190" cy="597393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7833557" y="2636819"/>
            <a:ext cx="933774" cy="93369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078939" y="288218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8859890" y="2631208"/>
            <a:ext cx="2807486" cy="480053"/>
          </a:xfrm>
        </p:spPr>
        <p:txBody>
          <a:bodyPr anchor="t">
            <a:noAutofit/>
          </a:bodyPr>
          <a:lstStyle>
            <a:lvl1pPr algn="l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8859322" y="2994891"/>
            <a:ext cx="2840190" cy="597393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2589422" y="1388046"/>
            <a:ext cx="7803078" cy="9237913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451887" y="1595852"/>
            <a:ext cx="6932503" cy="389737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451888" y="1200182"/>
            <a:ext cx="6932502" cy="395670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584294" y="553329"/>
            <a:ext cx="4128817" cy="281002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7632304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7612" y="3664893"/>
            <a:ext cx="4131548" cy="2308390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83758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2192000" cy="2989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54820" y="657984"/>
            <a:ext cx="11467281" cy="2254549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2001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454821" y="3047999"/>
            <a:ext cx="5380428" cy="302864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46069" y="3173789"/>
            <a:ext cx="6076032" cy="289318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6331500" y="0"/>
            <a:ext cx="3569010" cy="6858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4413638" y="0"/>
            <a:ext cx="3099074" cy="6858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13375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4088193"/>
            <a:ext cx="12192000" cy="3047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69670" y="4644571"/>
            <a:ext cx="1170920" cy="11708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931967" y="1067225"/>
            <a:ext cx="4603599" cy="460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円/楕円 1"/>
          <p:cNvSpPr/>
          <p:nvPr userDrawn="1"/>
        </p:nvSpPr>
        <p:spPr>
          <a:xfrm>
            <a:off x="1097441" y="1212190"/>
            <a:ext cx="4603599" cy="4603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円/楕円 24"/>
          <p:cNvSpPr/>
          <p:nvPr userDrawn="1"/>
        </p:nvSpPr>
        <p:spPr>
          <a:xfrm>
            <a:off x="5144857" y="1289337"/>
            <a:ext cx="936251" cy="936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593885" y="5602870"/>
            <a:ext cx="575785" cy="57573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010044" y="1125614"/>
            <a:ext cx="4602939" cy="46025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95471" y="1654626"/>
            <a:ext cx="5826630" cy="1016005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5334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095471" y="2804269"/>
            <a:ext cx="789091" cy="7890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305887" y="3014668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77139" y="2804270"/>
            <a:ext cx="4944962" cy="789022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305887" y="4272573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681990" y="4265376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9184804" y="4272573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560906" y="4265376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6305887" y="4848307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681990" y="4841109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184804" y="4848307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560906" y="4841109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6035497" y="1158692"/>
            <a:ext cx="336278" cy="33624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4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4102754" y="1687675"/>
            <a:ext cx="2704733" cy="5028221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1398021" y="1689293"/>
            <a:ext cx="2704733" cy="5028221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589910" y="-589912"/>
            <a:ext cx="2923613" cy="4103437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4103435" y="1689293"/>
            <a:ext cx="667644" cy="1234321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561868" y="3175947"/>
            <a:ext cx="2979697" cy="4103437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561868" y="645622"/>
            <a:ext cx="2979697" cy="4103437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561869" y="1910784"/>
            <a:ext cx="2979696" cy="4103436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4103434" y="2665751"/>
            <a:ext cx="1351017" cy="1521264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4103435" y="3639102"/>
            <a:ext cx="2034968" cy="1812382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4103433" y="4613276"/>
            <a:ext cx="2704733" cy="2104237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853258" y="1149611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853258" y="2418205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853258" y="3686799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853258" y="4955394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4120370" y="2335395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01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4476330" y="3438303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02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4847285" y="4548907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03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5200100" y="5643334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04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3366224" y="190090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3366224" y="316813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3366224" y="4435361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3366224" y="5702592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801788" y="1642182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509613" y="2597005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95126" y="3551828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830906" y="4506651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029376" y="164638"/>
            <a:ext cx="78440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077385" y="1028734"/>
            <a:ext cx="7773384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4125395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4170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円/楕円 5"/>
          <p:cNvSpPr/>
          <p:nvPr userDrawn="1"/>
        </p:nvSpPr>
        <p:spPr>
          <a:xfrm>
            <a:off x="1771139" y="1896217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1771139" y="2789402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2374879" y="1823891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374879" y="2717076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771139" y="3682587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2374879" y="3610261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771139" y="4575773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2374879" y="4503447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771139" y="5468958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2374879" y="5396632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2192000" cy="13449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7" y="304800"/>
            <a:ext cx="11012164" cy="774095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10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77214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6309320"/>
            <a:ext cx="10897544" cy="383894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5445224"/>
            <a:ext cx="10897544" cy="1247990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22288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8" y="618779"/>
            <a:ext cx="11012164" cy="1135327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474906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2458657" y="2929025"/>
            <a:ext cx="591181" cy="5911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46164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46164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3023392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3359458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5343209" y="2929025"/>
            <a:ext cx="591181" cy="5911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430717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430717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5903962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6240028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円/楕円 17"/>
          <p:cNvSpPr/>
          <p:nvPr userDrawn="1"/>
        </p:nvSpPr>
        <p:spPr>
          <a:xfrm>
            <a:off x="8223779" y="2929025"/>
            <a:ext cx="591181" cy="5911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11287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311287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8788514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9124581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円/楕円 22"/>
          <p:cNvSpPr/>
          <p:nvPr userDrawn="1"/>
        </p:nvSpPr>
        <p:spPr>
          <a:xfrm>
            <a:off x="11108331" y="2929025"/>
            <a:ext cx="591181" cy="5911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95839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95839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726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5157193"/>
            <a:ext cx="9039103" cy="960107"/>
          </a:xfrm>
        </p:spPr>
        <p:txBody>
          <a:bodyPr anchor="b">
            <a:noAutofit/>
          </a:bodyPr>
          <a:lstStyle>
            <a:lvl1pPr algn="l">
              <a:defRPr sz="4800" kern="0" spc="1333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8936" y="5973135"/>
            <a:ext cx="8977109" cy="38389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867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448486" y="4495464"/>
            <a:ext cx="441088" cy="1152128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707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740702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382869" y="308653"/>
            <a:ext cx="441088" cy="1152128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609652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5928496" y="812710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336047" y="548680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336047" y="1268760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5928496" y="2876939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059738" y="2612909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34860" y="3332989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928496" y="4893163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336047" y="4629133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36047" y="5349213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799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609652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5928496" y="812710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059738" y="548680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34860" y="1268760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928496" y="2828934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336047" y="2564904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36047" y="3284984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928496" y="4893163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3059738" y="4629133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34860" y="5349213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40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011" y="116830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2783543" y="116632"/>
            <a:ext cx="5904970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94812" y="2804931"/>
            <a:ext cx="4320855" cy="393643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4511686" y="2804931"/>
            <a:ext cx="192038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4511686" y="4869160"/>
            <a:ext cx="7585501" cy="187220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8784532" y="116632"/>
            <a:ext cx="331265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576095" y="2948947"/>
            <a:ext cx="5521092" cy="912101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576095" y="3765037"/>
            <a:ext cx="5521092" cy="864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994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5227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842085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234239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3626394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4559696" y="5018549"/>
            <a:ext cx="1034845" cy="1152128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78405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302090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165100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2683135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354614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06417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711924" y="492718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711924" y="544522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2022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4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4116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1407039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799193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4191348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134900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86704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730054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324808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411109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629133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0911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2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26898" y="2849891"/>
            <a:ext cx="3936779" cy="902925"/>
          </a:xfrm>
          <a:prstGeom prst="rect">
            <a:avLst/>
          </a:prstGeom>
        </p:spPr>
        <p:txBody>
          <a:bodyPr anchor="t"/>
          <a:lstStyle>
            <a:lvl1pPr algn="r">
              <a:defRPr sz="4800" spc="4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037439" y="2660915"/>
            <a:ext cx="6915720" cy="11777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4559695" y="2612909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1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20247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869" y="593429"/>
            <a:ext cx="4896776" cy="33467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2" y="593429"/>
            <a:ext cx="4896776" cy="3346743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718671" y="740834"/>
            <a:ext cx="3745006" cy="244792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659754" y="740701"/>
            <a:ext cx="3745006" cy="24479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4533123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574907" y="3861048"/>
            <a:ext cx="441088" cy="1152128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157192"/>
            <a:ext cx="1080213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2975383" y="461129"/>
            <a:ext cx="5809511" cy="4087176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613079" y="644691"/>
            <a:ext cx="4534119" cy="288032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0255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20247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44" y="340832"/>
            <a:ext cx="5712505" cy="390425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3407468" y="509455"/>
            <a:ext cx="4464883" cy="28557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4533123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574907" y="3861048"/>
            <a:ext cx="441088" cy="1152128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157192"/>
            <a:ext cx="1080213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74" y="1592560"/>
            <a:ext cx="1208328" cy="250851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437" y="741386"/>
            <a:ext cx="2371469" cy="33528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2015192" y="1917437"/>
            <a:ext cx="1008199" cy="18476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8482083" y="1076739"/>
            <a:ext cx="2016175" cy="26882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38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429309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5157192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574907" y="4485117"/>
            <a:ext cx="441088" cy="1152128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781261"/>
            <a:ext cx="10802137" cy="81609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6058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6240028" y="4021440"/>
            <a:ext cx="864172" cy="864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7895" y="410998"/>
            <a:ext cx="6385263" cy="8021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574907" y="0"/>
            <a:ext cx="4840820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11924" y="122324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7895" y="1271694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7895" y="2180861"/>
            <a:ext cx="6385263" cy="1104123"/>
          </a:xfrm>
        </p:spPr>
        <p:txBody>
          <a:bodyPr anchor="b">
            <a:normAutofit/>
          </a:bodyPr>
          <a:lstStyle>
            <a:lvl1pPr algn="l">
              <a:defRPr sz="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6463699" y="4245091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23672" y="4021439"/>
            <a:ext cx="864172" cy="864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10206507" y="4021438"/>
            <a:ext cx="864172" cy="864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8447343" y="424509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0430178" y="424509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864702" y="498198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844213" y="498198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2430" y="4980424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27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095471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6672114" y="2537161"/>
            <a:ext cx="508900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6336047" y="1865087"/>
            <a:ext cx="441088" cy="1152128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672114" y="3161231"/>
            <a:ext cx="508900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200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670926" y="4581128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926" y="5205197"/>
            <a:ext cx="10802137" cy="12961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6830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2EC4844-B0AF-4F31-9A0C-0640983CF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BAB553A-2C48-4E21-BAE6-2EDEA31E1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934190F-7C6B-4A58-A884-8E795A2B6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DBE1969-34F7-4140-909E-C1BC2D07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9C1F28-A94B-4012-9E12-B34B1B32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9029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DCD49BA-B01B-4583-9DB3-E181D6E7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A806694-59A4-4345-8D53-DD9502BB1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5A3EFEF-2FAA-4813-9D5D-89EF0D9A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A9F4C67-F658-4F8B-8791-0FC02B49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55B3E65-06C6-482F-A712-899AC064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5231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AB1E74-394F-4CC3-A940-9D14A063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6B92DB5-504D-40E4-923D-ABCCBB010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5EC363A-434A-4823-90EF-7ABEFC4B4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2F6D2B2-95DD-4AE1-91A9-EA44BA72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FA5D516-CF78-4F1B-9088-42204A5F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490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E0A288-79A5-42D5-9288-3AFEE8EC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6CCE39C-8BED-4DE9-8D26-36CE1905C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5E0374C-3672-436C-8B0E-2C23863C0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6FE5B23-97FF-4DCC-92C5-A5455887B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7650A86-A12C-4FD4-B040-509E4434B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7D9D50D-E091-42EF-96C8-159A24EB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55174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0481A6-296B-49FA-80D1-666E1F0F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0FC26FF-BAA0-425F-947D-A75A80C9F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DCE4274-B606-431C-AEDF-5540FD5BF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C6E2A32-4DCB-46E7-8CF2-C7CA8CFBF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50A31EFF-9934-4517-A629-F502B73C1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68B2F42D-E142-47BB-9E11-1270D7D1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0166ED6-144B-4F62-ADD4-EB1E9EC5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14CC97E-4FB2-43B7-9C7A-5067EA76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684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147F662-82A6-4509-AF9E-9C2559A4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5DE82CC-7671-4EF8-BD6D-F73CA6F9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7692557-B847-4367-A866-FB2F110B0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FE557FE-14F5-45C4-8484-6E980CE7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51290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4D43674-0500-4D32-B40B-4B3EF4E8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4C8F5E9E-11BB-4DCD-B1AA-7D5207CF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D38C3C7-C229-4D5D-B348-68C20CC1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97509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B00D0F-F9CB-4016-9DDD-E14160A0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80B16DD-6B40-4841-95A2-85D5EE5D3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0F81A6A-D3AE-4555-A21B-4A901512B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CA3032E-C049-4613-B659-00952F7E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3DDC2ED-324D-447F-B5B8-744C5BE1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887E8FB-811A-4E96-96A5-5FA313AE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443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529" y="1796819"/>
            <a:ext cx="12192000" cy="16321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7895" y="1796818"/>
            <a:ext cx="6385263" cy="900605"/>
          </a:xfrm>
        </p:spPr>
        <p:txBody>
          <a:bodyPr anchor="b">
            <a:normAutofit/>
          </a:bodyPr>
          <a:lstStyle>
            <a:lvl1pPr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574907" y="0"/>
            <a:ext cx="4840820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663914" y="2707572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7895" y="2756019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7895" y="3573016"/>
            <a:ext cx="6385263" cy="2112235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73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FC805BE-D1A3-40B1-8023-ED28A879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CD4A457-EEB4-4570-9864-CF77EC3B6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1AA187F-F27A-44CE-B256-74E3F5373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28F4CC7-9C69-40B4-81A4-465B43A2C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431DB77-1F92-444B-8A36-FDE9F00E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D9FD300-D1E2-4887-BD72-039E5DA7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5989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FC553D5-4A43-4A53-B168-A3A695CE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171D6C8-DF57-4999-BF0C-C25F0A207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3827A01-A30E-4C0B-901C-DA4B3E41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C2CC040-FB33-4927-8902-76BB63F1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E039564-9760-411F-8057-34DE7E74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18697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7D51D498-19A9-4CBA-BFA3-AD88A126C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03E977F-93FB-4076-8641-D8B14D839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34AC04-6243-4925-AD5A-57454092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63580A1-54B5-4E5A-8FE1-EB8AACA8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B8EB99D-108F-467D-ADC1-6B7C37D2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04846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6309320"/>
            <a:ext cx="10897544" cy="383894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24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5227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842085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234239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3626394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4559696" y="5018549"/>
            <a:ext cx="1034845" cy="1152128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78405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302090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165100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2683135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354614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06417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711924" y="492718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711924" y="544522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2022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47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5157193"/>
            <a:ext cx="9039103" cy="960107"/>
          </a:xfrm>
        </p:spPr>
        <p:txBody>
          <a:bodyPr anchor="b">
            <a:noAutofit/>
          </a:bodyPr>
          <a:lstStyle>
            <a:lvl1pPr algn="l">
              <a:defRPr sz="4800" kern="0" spc="1333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8936" y="5973135"/>
            <a:ext cx="8977109" cy="38389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867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448486" y="4495464"/>
            <a:ext cx="441088" cy="1152128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32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670926" y="4581128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926" y="5205197"/>
            <a:ext cx="10802137" cy="12961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742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79838" y="2660666"/>
            <a:ext cx="6121211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79838" y="3188973"/>
            <a:ext cx="6121211" cy="153617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4608383" cy="46090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8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740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2612909"/>
            <a:ext cx="10610099" cy="576064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3236979"/>
            <a:ext cx="10610099" cy="139215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77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62380" y="2036846"/>
            <a:ext cx="4094123" cy="1165789"/>
          </a:xfrm>
        </p:spPr>
        <p:txBody>
          <a:bodyPr>
            <a:noAutofit/>
          </a:bodyPr>
          <a:lstStyle>
            <a:lvl1pPr algn="r">
              <a:defRPr sz="5334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232380" y="3943396"/>
            <a:ext cx="452768" cy="4527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円/楕円 5"/>
          <p:cNvSpPr/>
          <p:nvPr userDrawn="1"/>
        </p:nvSpPr>
        <p:spPr>
          <a:xfrm>
            <a:off x="5082888" y="2481227"/>
            <a:ext cx="576114" cy="576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円/楕円 6"/>
          <p:cNvSpPr/>
          <p:nvPr userDrawn="1"/>
        </p:nvSpPr>
        <p:spPr>
          <a:xfrm>
            <a:off x="4858968" y="3264304"/>
            <a:ext cx="905536" cy="9054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5964292" y="2180862"/>
            <a:ext cx="399576" cy="3995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104751" y="2862132"/>
            <a:ext cx="5176275" cy="205503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091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2612909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3236979"/>
            <a:ext cx="4872964" cy="139215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504081" y="2612909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504081" y="3236979"/>
            <a:ext cx="4872964" cy="139215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170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1488845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1988840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950" y="3053079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90950" y="3553074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0950" y="4629133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90950" y="5129129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008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574908" y="1647065"/>
            <a:ext cx="1034845" cy="1152128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574908" y="3183236"/>
            <a:ext cx="1034845" cy="1152128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574908" y="4719407"/>
            <a:ext cx="1034845" cy="1152128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727135" y="1589036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727135" y="2107071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727135" y="3114097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727135" y="3632131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727135" y="4639157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727135" y="5157192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2781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94813" y="1647065"/>
            <a:ext cx="1034845" cy="1152128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94813" y="3183236"/>
            <a:ext cx="1034845" cy="1152128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94813" y="4719407"/>
            <a:ext cx="1034845" cy="1152128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247040" y="150878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247040" y="1988840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247040" y="303384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47040" y="3513901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247040" y="4558908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247040" y="5038962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5759934" y="1647065"/>
            <a:ext cx="1034845" cy="1152128"/>
            <a:chOff x="7054974" y="1111052"/>
            <a:chExt cx="1552133" cy="1728192"/>
          </a:xfrm>
        </p:grpSpPr>
        <p:sp>
          <p:nvSpPr>
            <p:cNvPr id="31" name="テキスト ボックス 3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2" name="直線コネクタ 3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 userDrawn="1"/>
        </p:nvGrpSpPr>
        <p:grpSpPr>
          <a:xfrm>
            <a:off x="5759934" y="3183236"/>
            <a:ext cx="1034845" cy="1152128"/>
            <a:chOff x="7054974" y="1111052"/>
            <a:chExt cx="1552133" cy="1728192"/>
          </a:xfrm>
        </p:grpSpPr>
        <p:sp>
          <p:nvSpPr>
            <p:cNvPr id="34" name="テキスト ボックス 33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直線コネクタ 34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化 35"/>
          <p:cNvGrpSpPr/>
          <p:nvPr userDrawn="1"/>
        </p:nvGrpSpPr>
        <p:grpSpPr>
          <a:xfrm>
            <a:off x="5759934" y="4719407"/>
            <a:ext cx="1034845" cy="1152128"/>
            <a:chOff x="7054974" y="1111052"/>
            <a:chExt cx="1552133" cy="1728192"/>
          </a:xfrm>
        </p:grpSpPr>
        <p:sp>
          <p:nvSpPr>
            <p:cNvPr id="37" name="テキスト ボックス 36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6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912161" y="150878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12161" y="1988840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912161" y="303384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12161" y="3513901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912161" y="4558908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12161" y="5038962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948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4319649" y="1220755"/>
            <a:ext cx="1034845" cy="1077218"/>
            <a:chOff x="7054974" y="1200132"/>
            <a:chExt cx="1552133" cy="1615826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200132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471876" y="1364771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4319649" y="2228867"/>
            <a:ext cx="1034845" cy="1077218"/>
            <a:chOff x="7054974" y="1248171"/>
            <a:chExt cx="1552133" cy="1615826"/>
          </a:xfrm>
        </p:grpSpPr>
        <p:sp>
          <p:nvSpPr>
            <p:cNvPr id="35" name="テキスト ボックス 34"/>
            <p:cNvSpPr txBox="1"/>
            <p:nvPr userDrawn="1"/>
          </p:nvSpPr>
          <p:spPr>
            <a:xfrm>
              <a:off x="7054974" y="1248171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6" name="直線コネクタ 35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471876" y="2340857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4319649" y="3236979"/>
            <a:ext cx="1034845" cy="1077218"/>
            <a:chOff x="7054974" y="1257783"/>
            <a:chExt cx="1552133" cy="1615826"/>
          </a:xfrm>
        </p:grpSpPr>
        <p:sp>
          <p:nvSpPr>
            <p:cNvPr id="39" name="テキスト ボックス 38"/>
            <p:cNvSpPr txBox="1"/>
            <p:nvPr userDrawn="1"/>
          </p:nvSpPr>
          <p:spPr>
            <a:xfrm>
              <a:off x="7054974" y="1257783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0" name="直線コネクタ 39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471876" y="3342560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4319649" y="4197086"/>
            <a:ext cx="1034845" cy="1077218"/>
            <a:chOff x="7054974" y="1202317"/>
            <a:chExt cx="1552133" cy="1615827"/>
          </a:xfrm>
        </p:grpSpPr>
        <p:sp>
          <p:nvSpPr>
            <p:cNvPr id="43" name="テキスト ボックス 42"/>
            <p:cNvSpPr txBox="1"/>
            <p:nvPr userDrawn="1"/>
          </p:nvSpPr>
          <p:spPr>
            <a:xfrm>
              <a:off x="7054974" y="1202317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4" name="直線コネクタ 43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471876" y="4339645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4319649" y="5253203"/>
            <a:ext cx="1034845" cy="1077218"/>
            <a:chOff x="7054974" y="1247810"/>
            <a:chExt cx="1552133" cy="1615828"/>
          </a:xfrm>
        </p:grpSpPr>
        <p:sp>
          <p:nvSpPr>
            <p:cNvPr id="47" name="テキスト ボックス 46"/>
            <p:cNvSpPr txBox="1"/>
            <p:nvPr userDrawn="1"/>
          </p:nvSpPr>
          <p:spPr>
            <a:xfrm>
              <a:off x="7054974" y="1247810"/>
              <a:ext cx="1408117" cy="161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8" name="直線コネクタ 47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471876" y="5365433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2359590"/>
            <a:ext cx="4128817" cy="2749597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82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1700808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2324877"/>
            <a:ext cx="4872964" cy="34563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504081" y="1700808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504081" y="2324877"/>
            <a:ext cx="4872964" cy="34563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049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1892829"/>
            <a:ext cx="10610099" cy="3744416"/>
          </a:xfrm>
        </p:spPr>
        <p:txBody>
          <a:bodyPr anchor="ctr">
            <a:noAutofit/>
          </a:bodyPr>
          <a:lstStyle>
            <a:lvl1pPr algn="l">
              <a:lnSpc>
                <a:spcPts val="2267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2457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19" y="1364771"/>
            <a:ext cx="2312372" cy="4800533"/>
          </a:xfrm>
          <a:prstGeom prst="rect">
            <a:avLst/>
          </a:prstGeom>
        </p:spPr>
      </p:pic>
      <p:sp>
        <p:nvSpPr>
          <p:cNvPr id="9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511686" y="2612909"/>
            <a:ext cx="688936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511686" y="3092963"/>
            <a:ext cx="6889363" cy="18722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2025674" y="1988840"/>
            <a:ext cx="2005917" cy="3610337"/>
          </a:xfrm>
          <a:solidFill>
            <a:schemeClr val="tx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575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  <p:bldP spid="11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79838" y="1508787"/>
            <a:ext cx="6121211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79838" y="2037095"/>
            <a:ext cx="6121211" cy="143991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4608383" cy="46090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60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5061181"/>
            <a:ext cx="1109019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541235"/>
            <a:ext cx="11090194" cy="76808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11089996" cy="345691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99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1"/>
            <a:ext cx="12192000" cy="35250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28247" y="2612910"/>
            <a:ext cx="1632324" cy="1632182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274593" y="2612910"/>
            <a:ext cx="1632324" cy="1632182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33654" y="2612910"/>
            <a:ext cx="1632324" cy="1632182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2256352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9361758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5802697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152134" y="4293096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701637" y="4293096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8263855" y="4291533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06993" y="4879332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509661" y="4879332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8112399" y="4877768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468805" y="4821155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4971474" y="4821155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574211" y="482115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3874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/>
      <p:bldP spid="14" grpId="1"/>
      <p:bldP spid="15" grpId="0"/>
      <p:bldP spid="15" grpId="1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4533123"/>
            <a:ext cx="542507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013176"/>
            <a:ext cx="5425073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5424875" cy="292885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240028" y="4533653"/>
            <a:ext cx="542507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240028" y="5013706"/>
            <a:ext cx="5425073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240227" y="1508787"/>
            <a:ext cx="5424875" cy="292885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226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allAtOnce"/>
      <p:bldP spid="12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5" y="1508786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30879" y="4245093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30879" y="4629135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359324" y="1508786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263107" y="4245094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263107" y="4629136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192414" y="1508787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96197" y="4245094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96197" y="4629137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9024777" y="1508788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928560" y="4245095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928560" y="4629137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75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786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831354" y="1700809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31354" y="2084851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26898" y="3909053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831156" y="4101076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831156" y="4485119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192217" y="1508786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496475" y="1700809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496475" y="2084851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192019" y="3909053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496277" y="4101076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496277" y="4485119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872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1700807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9696" y="1508787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4415667" y="1508787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26898" y="3332988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59696" y="3140969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4415667" y="3140968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26898" y="4965169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559696" y="4773149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4415667" y="4773149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03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38900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24937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4937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4259636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445673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4445673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80372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166409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 flipH="1">
            <a:off x="8166409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5589240"/>
            <a:ext cx="10610099" cy="8640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8983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035394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111805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188216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64627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46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5589240"/>
            <a:ext cx="10610099" cy="8640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8983" y="1508787"/>
            <a:ext cx="2400475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456300" y="1508787"/>
            <a:ext cx="403235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584294" y="1508787"/>
            <a:ext cx="3648722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3456300" y="3573016"/>
            <a:ext cx="403235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04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4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574907" y="2468893"/>
            <a:ext cx="2976589" cy="727551"/>
          </a:xfrm>
          <a:prstGeom prst="chevro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3327275" y="2468893"/>
            <a:ext cx="2976589" cy="727551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6079644" y="2461423"/>
            <a:ext cx="2976589" cy="727551"/>
          </a:xfrm>
          <a:prstGeom prst="chevr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8832012" y="2468893"/>
            <a:ext cx="2976589" cy="727551"/>
          </a:xfrm>
          <a:prstGeom prst="chevron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8983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78888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216088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711351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463719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231433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983978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36522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0675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910974" y="1748814"/>
            <a:ext cx="4080807" cy="408045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円/楕円 8"/>
          <p:cNvSpPr/>
          <p:nvPr userDrawn="1"/>
        </p:nvSpPr>
        <p:spPr>
          <a:xfrm>
            <a:off x="1411872" y="2765839"/>
            <a:ext cx="3079010" cy="30787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円/楕円 9"/>
          <p:cNvSpPr/>
          <p:nvPr userDrawn="1"/>
        </p:nvSpPr>
        <p:spPr>
          <a:xfrm>
            <a:off x="2015192" y="3957059"/>
            <a:ext cx="1872370" cy="18722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17" name="直線コネクタ 16"/>
          <p:cNvCxnSpPr/>
          <p:nvPr userDrawn="1"/>
        </p:nvCxnSpPr>
        <p:spPr>
          <a:xfrm flipV="1">
            <a:off x="6095471" y="1647065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2854" y="1589036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212854" y="2107071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V="1">
            <a:off x="3983582" y="2223130"/>
            <a:ext cx="2111889" cy="2937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6097538" y="3150992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214921" y="3092963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214921" y="3610997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6" name="直線コネクタ 20"/>
          <p:cNvCxnSpPr/>
          <p:nvPr userDrawn="1"/>
        </p:nvCxnSpPr>
        <p:spPr>
          <a:xfrm flipV="1">
            <a:off x="3985649" y="3727057"/>
            <a:ext cx="2111889" cy="2937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6095471" y="4687163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212854" y="4629133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212854" y="5147168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30" name="直線コネクタ 20"/>
          <p:cNvCxnSpPr/>
          <p:nvPr userDrawn="1"/>
        </p:nvCxnSpPr>
        <p:spPr>
          <a:xfrm>
            <a:off x="3167420" y="4893164"/>
            <a:ext cx="2928051" cy="3700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015192" y="2019832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015192" y="3219965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039197" y="4660125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706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9" grpId="0" animBg="1"/>
      <p:bldP spid="10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アーチ 6"/>
          <p:cNvSpPr/>
          <p:nvPr userDrawn="1"/>
        </p:nvSpPr>
        <p:spPr>
          <a:xfrm>
            <a:off x="3887563" y="1652802"/>
            <a:ext cx="4320855" cy="432048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3935760" y="1652615"/>
            <a:ext cx="4320480" cy="4320855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3935572" y="1700807"/>
            <a:ext cx="4320855" cy="432048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3887750" y="1700620"/>
            <a:ext cx="4320480" cy="4320855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8427101" y="1556792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44484" y="1593395"/>
            <a:ext cx="336066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44484" y="2111429"/>
            <a:ext cx="3360665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8420205" y="4629133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37588" y="4687163"/>
            <a:ext cx="336066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37588" y="5205197"/>
            <a:ext cx="3360665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3729066" y="1589456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93746" y="1604797"/>
            <a:ext cx="3360665" cy="576064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93746" y="2122832"/>
            <a:ext cx="3360665" cy="816091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3722170" y="4629133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86850" y="4698565"/>
            <a:ext cx="3360665" cy="576064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86850" y="5216600"/>
            <a:ext cx="3360665" cy="816091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528085" y="2467515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528085" y="4771771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223629" y="2468893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223629" y="4773149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7871448" y="2238891"/>
            <a:ext cx="555654" cy="4693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7871448" y="5012487"/>
            <a:ext cx="548758" cy="320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3729066" y="5012487"/>
            <a:ext cx="494563" cy="320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3729066" y="2238891"/>
            <a:ext cx="494563" cy="4707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507515" y="2235200"/>
            <a:ext cx="2614118" cy="2207491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216084" y="2235200"/>
            <a:ext cx="2614118" cy="2983346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070366" y="2235200"/>
            <a:ext cx="2614119" cy="3334327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1"/>
            <a:ext cx="12192000" cy="2235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361799" y="1"/>
            <a:ext cx="2614118" cy="4839854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44464" y="1591203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3404909" y="1591202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6265353" y="1591202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9125796" y="1591201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6187841" y="165600"/>
            <a:ext cx="5496644" cy="8021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6331870" y="9336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42497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52174" y="2789893"/>
            <a:ext cx="2486414" cy="1206374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3395114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404792" y="2789893"/>
            <a:ext cx="2486414" cy="165279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7732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409" y="2789893"/>
            <a:ext cx="2486414" cy="193208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119704" y="2368150"/>
            <a:ext cx="2463701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10027" y="2789893"/>
            <a:ext cx="2486414" cy="234816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411496" y="5399314"/>
            <a:ext cx="8491372" cy="870857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507515" y="5332488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6084" y="1028734"/>
            <a:ext cx="5399723" cy="336037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05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460781"/>
            <a:ext cx="4657071" cy="465560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375857" y="1829063"/>
            <a:ext cx="6287178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375857" y="2347098"/>
            <a:ext cx="6287178" cy="13441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377924" y="3871072"/>
            <a:ext cx="6287178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377924" y="4389107"/>
            <a:ext cx="6287178" cy="13441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2391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508788"/>
            <a:ext cx="11090194" cy="34563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061181"/>
            <a:ext cx="1109019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26898" y="5541235"/>
            <a:ext cx="11090194" cy="76808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614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460781"/>
            <a:ext cx="6289244" cy="465560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912161" y="1988840"/>
            <a:ext cx="4750874" cy="1392155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912161" y="3322965"/>
            <a:ext cx="4750874" cy="226627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589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1" y="1574795"/>
            <a:ext cx="7990915" cy="4494499"/>
          </a:xfrm>
          <a:prstGeom prst="rect">
            <a:avLst/>
          </a:prstGeom>
        </p:spPr>
      </p:pic>
      <p:sp>
        <p:nvSpPr>
          <p:cNvPr id="7" name="涙形 6"/>
          <p:cNvSpPr/>
          <p:nvPr userDrawn="1"/>
        </p:nvSpPr>
        <p:spPr>
          <a:xfrm rot="8100000">
            <a:off x="1264760" y="281804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30879" y="184482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涙形 13"/>
          <p:cNvSpPr/>
          <p:nvPr userDrawn="1"/>
        </p:nvSpPr>
        <p:spPr>
          <a:xfrm rot="8100000">
            <a:off x="2190948" y="448828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57066" y="351506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涙形 15"/>
          <p:cNvSpPr/>
          <p:nvPr userDrawn="1"/>
        </p:nvSpPr>
        <p:spPr>
          <a:xfrm rot="8100000">
            <a:off x="4233449" y="4081071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399568" y="3107856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涙形 17"/>
          <p:cNvSpPr/>
          <p:nvPr userDrawn="1"/>
        </p:nvSpPr>
        <p:spPr>
          <a:xfrm rot="8100000">
            <a:off x="3985636" y="248945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151755" y="151623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涙形 19"/>
          <p:cNvSpPr/>
          <p:nvPr userDrawn="1"/>
        </p:nvSpPr>
        <p:spPr>
          <a:xfrm rot="8100000">
            <a:off x="6195181" y="2765746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361299" y="1792530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涙形 21"/>
          <p:cNvSpPr/>
          <p:nvPr userDrawn="1"/>
        </p:nvSpPr>
        <p:spPr>
          <a:xfrm rot="8100000">
            <a:off x="7027152" y="4662976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193270" y="3689760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352446" y="1844824"/>
            <a:ext cx="3456684" cy="138477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352446" y="3171571"/>
            <a:ext cx="3456684" cy="236966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60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7429563" y="2663639"/>
            <a:ext cx="688391" cy="68833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968370" y="3351970"/>
            <a:ext cx="541352" cy="5413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4443259" y="692697"/>
            <a:ext cx="3373912" cy="33736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" name="円/楕円 6"/>
          <p:cNvSpPr/>
          <p:nvPr userDrawn="1"/>
        </p:nvSpPr>
        <p:spPr>
          <a:xfrm>
            <a:off x="3723116" y="1652803"/>
            <a:ext cx="912180" cy="9121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4333992" y="609932"/>
            <a:ext cx="3373912" cy="33736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886626" y="4148637"/>
            <a:ext cx="6385263" cy="52805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015786" y="5157192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903368" y="4629133"/>
            <a:ext cx="6385263" cy="384043"/>
          </a:xfrm>
        </p:spPr>
        <p:txBody>
          <a:bodyPr anchor="t">
            <a:noAutofit/>
          </a:bodyPr>
          <a:lstStyle>
            <a:lvl1pPr algn="ctr">
              <a:defRPr sz="16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443259" y="692696"/>
            <a:ext cx="3277893" cy="327760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933364" y="5253203"/>
            <a:ext cx="8325272" cy="1056117"/>
          </a:xfrm>
        </p:spPr>
        <p:txBody>
          <a:bodyPr anchor="t">
            <a:normAutofit/>
          </a:bodyPr>
          <a:lstStyle>
            <a:lvl1pPr algn="ctr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2903368" y="1364771"/>
            <a:ext cx="57611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4" name="円/楕円 23"/>
          <p:cNvSpPr/>
          <p:nvPr userDrawn="1"/>
        </p:nvSpPr>
        <p:spPr>
          <a:xfrm>
            <a:off x="3723116" y="1266501"/>
            <a:ext cx="288057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5" name="円/楕円 24"/>
          <p:cNvSpPr/>
          <p:nvPr userDrawn="1"/>
        </p:nvSpPr>
        <p:spPr>
          <a:xfrm>
            <a:off x="8877580" y="3155089"/>
            <a:ext cx="324692" cy="324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41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1" y="164638"/>
            <a:ext cx="11006206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005935" y="6309239"/>
            <a:ext cx="386080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1022059" y="6100230"/>
            <a:ext cx="289591" cy="2895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円/楕円 14"/>
          <p:cNvSpPr/>
          <p:nvPr userDrawn="1"/>
        </p:nvSpPr>
        <p:spPr>
          <a:xfrm>
            <a:off x="11435106" y="6111048"/>
            <a:ext cx="720142" cy="72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円/楕円 19"/>
          <p:cNvSpPr/>
          <p:nvPr userDrawn="1"/>
        </p:nvSpPr>
        <p:spPr>
          <a:xfrm>
            <a:off x="10860585" y="6469495"/>
            <a:ext cx="480095" cy="388506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35106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007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088556" rtl="0" eaLnBrk="1" latinLnBrk="0" hangingPunct="1">
        <a:spcBef>
          <a:spcPct val="0"/>
        </a:spcBef>
        <a:buNone/>
        <a:defRPr kumimoji="1" sz="4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334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26898" y="212643"/>
            <a:ext cx="10972800" cy="61007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158760"/>
            <a:ext cx="10972800" cy="496740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6947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hf hdr="0" dt="0"/>
  <p:txStyles>
    <p:titleStyle>
      <a:lvl1pPr algn="l" defTabSz="1088556" rtl="0" eaLnBrk="1" latinLnBrk="0" hangingPunct="1"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4A088611-6C4B-4455-B151-36161869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DD63E28-7226-404A-AA0B-DCBAC96C4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5E5AA5A-967E-42CB-91BD-C7088CF7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205F-0C85-4ED3-A054-324D2F09F45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9C9A57E-C697-4FFF-AAAF-7BDBBD79E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99AF49D-DE44-41F2-923A-E0469C6DB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3760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/>
              <a:t>BK_FS</a:t>
            </a:r>
            <a:endParaRPr kumimoji="1" lang="ja-JP" altLang="en-US" dirty="0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r="16114"/>
          <a:stretch>
            <a:fillRect/>
          </a:stretch>
        </p:blipFill>
        <p:spPr/>
      </p:pic>
      <p:sp>
        <p:nvSpPr>
          <p:cNvPr id="6" name="テキスト プレースホルダー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/>
              <a:t>Hanoi University of Science and Technology</a:t>
            </a:r>
            <a:endParaRPr lang="en-US" altLang="ja-JP" dirty="0"/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E6459DFB-86F3-43FA-8567-2EA6E426AE90}" type="slidenum">
              <a:rPr kumimoji="1" lang="ja-JP" altLang="en-US">
                <a:solidFill>
                  <a:prstClr val="white"/>
                </a:solidFill>
                <a:latin typeface="Open Sans"/>
              </a:rPr>
              <a:pPr defTabSz="1088556"/>
              <a:t>1</a:t>
            </a:fld>
            <a:endParaRPr kumimoji="1" lang="ja-JP" altLang="en-US">
              <a:solidFill>
                <a:prstClr val="white"/>
              </a:solidFill>
              <a:latin typeface="Open Sans"/>
            </a:endParaRPr>
          </a:p>
        </p:txBody>
      </p:sp>
      <p:pic>
        <p:nvPicPr>
          <p:cNvPr id="33" name="Chỗ dành sẵn cho Hình ảnh 32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A30C7AEF-B93E-451C-B3C5-9220CCFAB1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r="32295"/>
          <a:stretch>
            <a:fillRect/>
          </a:stretch>
        </p:blipFill>
        <p:spPr>
          <a:xfrm>
            <a:off x="1010044" y="1081625"/>
            <a:ext cx="4602939" cy="4602539"/>
          </a:xfrm>
        </p:spPr>
      </p:pic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96EEBF69-A06F-4069-A248-04547AFB8CE5}"/>
              </a:ext>
            </a:extLst>
          </p:cNvPr>
          <p:cNvSpPr/>
          <p:nvPr/>
        </p:nvSpPr>
        <p:spPr>
          <a:xfrm>
            <a:off x="6977139" y="4546224"/>
            <a:ext cx="3575531" cy="170523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Đàm Minh Tiến 20156599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Trần Trọng Bình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Phạm Đức Quý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Nguyễn Văn Thái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Mai Văn Toàn</a:t>
            </a:r>
          </a:p>
        </p:txBody>
      </p:sp>
    </p:spTree>
    <p:extLst>
      <p:ext uri="{BB962C8B-B14F-4D97-AF65-F5344CB8AC3E}">
        <p14:creationId xmlns:p14="http://schemas.microsoft.com/office/powerpoint/2010/main" val="365159379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F08BC7F2-50F1-46BA-89B5-71ACD638D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451444"/>
              </p:ext>
            </p:extLst>
          </p:nvPr>
        </p:nvGraphicFramePr>
        <p:xfrm>
          <a:off x="3558447" y="528984"/>
          <a:ext cx="7982094" cy="570504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60698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60698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xuất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viên, admin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Thành viên, quản trị viên, admin: muốn thoát khỏi phiên làm việc, xóa dữ liệu đăng nhập trên máy tính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Nhấn vào nút "Đăng xuất" và hệ thống sẽ giúp người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đăng xuất khỏi tài khoản của minh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 :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Thành viên, quản trị, admin nhấn đăng xuất trên website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viên, quản trị khách hàng, quản trị bài viết, admin.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nhấn vào nút "Đăng xuất" có trên màn hình. </a:t>
                      </a:r>
                      <a:endParaRPr kumimoji="1"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đăng xuất người dùng ra và xóa session/cookie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đưa người dùng về trang ban đầu và hiển thị lại nút "Đăng nhập"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0960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456301"/>
              </p:ext>
            </p:extLst>
          </p:nvPr>
        </p:nvGraphicFramePr>
        <p:xfrm>
          <a:off x="3633707" y="469798"/>
          <a:ext cx="8076154" cy="591840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3383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16917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16917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408489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dùng, 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quản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 bài viết trang tin và nhấp chọn xem bài viết.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lấy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41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36125"/>
              </p:ext>
            </p:extLst>
          </p:nvPr>
        </p:nvGraphicFramePr>
        <p:xfrm>
          <a:off x="3558447" y="281849"/>
          <a:ext cx="7982094" cy="661470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60698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60698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573598"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kumimoji="1" lang="en-US" sz="14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Liên hệ quản trị viên</a:t>
                      </a:r>
                      <a:endParaRPr kumimoji="1" lang="en-US" sz="14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37410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cuả hệ thống có thể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 quản trị viên.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với quản trị viên nếu có bất kỳ ý kiến đóng góp gì.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chon chức năng  liên hệ quản trị viên.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28216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 lời khách 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94548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của hệ thống chọn chức năng liên hệ admin. Hiện thị form nhập dữ liệu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nhập đầy đủ các tr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 và gửi form về hệ thống.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gửi lại xác nhận.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0978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các dữ liệu về liên hệ này vào c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sở dữ liệu.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94548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không phải thành viên không thể liên hệ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thành viên không nhập đầy dủ các tr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 thì không thể gửi liên hệ.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5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65B8028-33EA-44AD-96B6-84581F062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756087"/>
              </p:ext>
            </p:extLst>
          </p:nvPr>
        </p:nvGraphicFramePr>
        <p:xfrm>
          <a:off x="4054206" y="165097"/>
          <a:ext cx="7711806" cy="630824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570602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285301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285301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570602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79512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79512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sau khi xem bài viết muốn để lại nhận xét của mình.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chọn một trang tin và để lại nhận xét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442145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90549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endParaRPr lang="en-US" sz="14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Nhấn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luận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56286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37951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thể bình luạn nếu ch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đăng nhập vào hệ thống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99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0B5272E6-5E25-472F-BD8C-A146D707D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64554"/>
              </p:ext>
            </p:extLst>
          </p:nvPr>
        </p:nvGraphicFramePr>
        <p:xfrm>
          <a:off x="3748642" y="344275"/>
          <a:ext cx="7848600" cy="61997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50424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50424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của hệ thống có thể đánh giá bài viết.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chọn mục đánh giá sau khi xem bài viết.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3161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86313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endParaRPr lang="en-US" sz="14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640549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65326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thể đánh giá nếu ch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đăng nhập vào hệ thống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877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F08BC7F2-50F1-46BA-89B5-71ACD638D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53954"/>
              </p:ext>
            </p:extLst>
          </p:nvPr>
        </p:nvGraphicFramePr>
        <p:xfrm>
          <a:off x="3062689" y="209320"/>
          <a:ext cx="8477854" cy="640534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2595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12976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12976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825951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2933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kiếm.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15265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3076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muốn tìm kiếm một bài báo theo chủ đề hoặc thông tin liên quan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735616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Mô tả cách một thành viên tìm kiếm một bài báo và hệ thống hiển thị kết quả ra màn hình dựa theo từ khóa mà người dùng nhập vào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25439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dung sủ dụng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thanh tìm kiếm trên trang web.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15596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5596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1.Người dùng gõ vào thanh tìm kiếm từ khóa mình muốn tìm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2.Người dùng nhấn nút tìm kiếm để gửi lên hệ thống từ khóa của mình.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3.Hệ thống nhận từ khóa mà người dùng gửi lên.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4.Hệ thống tìm kiếm trên database và gửi trả lại màn hình kết quả tìm được.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2622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82622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1.a Người dùng nhập lại các từ khóa cho đến khi tìm được kết quả như ý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4137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19896"/>
              </p:ext>
            </p:extLst>
          </p:nvPr>
        </p:nvGraphicFramePr>
        <p:xfrm>
          <a:off x="2605413" y="281849"/>
          <a:ext cx="8935128" cy="608803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78376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89188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89188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78376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lý quảng cáo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 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và quảng cáo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 năng cho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phép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thêm,sửa,xóa các quảng cáo có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sở dữ liệu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 bài viết chọn mục quản lý quảng cáo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bài 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 nhập và truy xuất vào chức năng quản lý quảng cáo theo yêu cầu người dùng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 mới quảng cáo theo yêu cầu bằng cách thêm dữ liệu vào các trường tương ứng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Quaren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chọn thông tin quảng cáo của người dùng nào đó cần sửa hoặc xóa tùy theo yêu cầu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tùy chọn được lưu lại và gửi tới Webserver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 nhật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vào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 xuất khỏi hệ thống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thêm mới hoặc xóa thông tin của quảng cáo thì trên giao diện chương trình sẽ thay đổi 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 thông tin quảng cáo bị trùng thì thông báo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 quản trị viên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Thông báo hết hạn quảng cáo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308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74968"/>
              </p:ext>
            </p:extLst>
          </p:nvPr>
        </p:nvGraphicFramePr>
        <p:xfrm>
          <a:off x="2580361" y="325677"/>
          <a:ext cx="8960182" cy="634766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86727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93364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93364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86727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thành viên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14885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chăm sóc khách hàng: Xem danh sách thành viên, chỉnh sửa thông tin, xóa thành viên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 phận chăm sóc khách hàng có thể có các thao tác trên 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chọn thực hiện chức năng năng này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19656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9656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 chọn chức năng này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 mục các chức năng có thể chọn sửa, xóa, xem thông tin thành viên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trả về kết quả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97614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Khi sửa/ xóa/ cập nhật thông tin thành viên: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 dữ liệu lên server =&gt; server gửi trả lại kết quả.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phù hợp thì chấp nhận /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 lại từ chối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4271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5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631492"/>
              </p:ext>
            </p:extLst>
          </p:nvPr>
        </p:nvGraphicFramePr>
        <p:xfrm>
          <a:off x="2805829" y="281848"/>
          <a:ext cx="8734714" cy="6306841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1157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55786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55786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11571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4924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 thông báo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49242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 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đăng ký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 thông báo của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khi có bài viết mới.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ký nhận thông báo khi có bài viết mới.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phải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 chức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 này.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27119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83818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thông báo tin mới.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sẽ tự đông gửi tin mới vào hộp thư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thành viên.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3818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thể vào cập nhật tài khoản để tắt tính năng này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đi. Khi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 hệ thông sẽ không gửi thông báo cho user nữa.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82374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8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285459"/>
              </p:ext>
            </p:extLst>
          </p:nvPr>
        </p:nvGraphicFramePr>
        <p:xfrm>
          <a:off x="2743199" y="281848"/>
          <a:ext cx="8797342" cy="633558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32447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66224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66224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32447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2953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rả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lời khách hàng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29532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hàng: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trả lời khách hang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endParaRPr lang="en-US" sz="1400" b="1" baseline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0" baseline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ộ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phận chăm sóc khách hàng có nhiệm vụ trả lời thư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gửi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liên hệ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admin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2522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 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admin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21549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 thư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quản trị viên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có nhiệm vụ trả lời thư yêu cầu của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 thư trả lời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 hòm thư.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77257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90877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 có thể không trả lời liên hệ của bạn đọc trong tình huống spam, nội dung sai lệch, không liên quan …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47228" y="2940072"/>
            <a:ext cx="10972800" cy="1393374"/>
          </a:xfrm>
        </p:spPr>
        <p:txBody>
          <a:bodyPr>
            <a:noAutofit/>
          </a:bodyPr>
          <a:lstStyle/>
          <a:p>
            <a:r>
              <a:rPr kumimoji="1" lang="en-US" altLang="ja-JP" sz="3600"/>
              <a:t>PHÂN TÍCH THIẾT KẾ HÊ THỐNG</a:t>
            </a:r>
            <a:br>
              <a:rPr kumimoji="1" lang="en-US" altLang="ja-JP" sz="3600"/>
            </a:br>
            <a:r>
              <a:rPr lang="en-US" altLang="ja-JP" sz="3600"/>
              <a:t>WEBSITE TIN TỨC</a:t>
            </a:r>
            <a:endParaRPr kumimoji="1" lang="ja-JP" altLang="en-US" sz="36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647228" y="4531603"/>
            <a:ext cx="10897544" cy="383894"/>
          </a:xfrm>
        </p:spPr>
        <p:txBody>
          <a:bodyPr/>
          <a:lstStyle/>
          <a:p>
            <a:r>
              <a:rPr lang="en-US" altLang="ja-JP"/>
              <a:t>By BK_FS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/>
              <a:t>Hanoi 09/10/2017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2365" objId="15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968237"/>
              </p:ext>
            </p:extLst>
          </p:nvPr>
        </p:nvGraphicFramePr>
        <p:xfrm>
          <a:off x="2223547" y="281849"/>
          <a:ext cx="9316996" cy="614436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105665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552833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552833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3105665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 quản trị viên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 quản lý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quản trị viên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 dưới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năng cho phép admin thêm,sửa,xóa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tài khoản quản trị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dùng tài khoản và đăng nhập vào hệ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 admin  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r>
                        <a:rPr lang="en-US" sz="1400" b="0" baseline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 mới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quản trị viên phù hợp.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thêm mới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nào đó thì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mới thêm sẽ đăng nhập được vào hệ thống và có quyền phù hợp với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năng của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đó</a:t>
                      </a:r>
                      <a:r>
                        <a:rPr kumimoji="0" lang="en-US" sz="1400" b="0" i="0" kern="120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chọn thông tin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 quản trị viên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nào đó cần sửa hoặc xóa tùy theo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yêu cầu.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xóa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thì tài khoản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đó không còn đăng nhập được vào hệ thống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tùy chọn được lưu lại và gửi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ebserver và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 nhật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vào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liệu.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14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Q &amp; A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864610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>
          <a:xfrm>
            <a:off x="1472698" y="2401636"/>
            <a:ext cx="9039103" cy="2034439"/>
          </a:xfrm>
        </p:spPr>
        <p:txBody>
          <a:bodyPr/>
          <a:lstStyle/>
          <a:p>
            <a:pPr algn="ctr"/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Cảm </a:t>
            </a:r>
            <a:r>
              <a:rPr kumimoji="1" lang="vi-VN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n thầy và các bạn đã </a:t>
            </a:r>
            <a:b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lắng nghe !!!</a:t>
            </a:r>
            <a:endParaRPr kumimoji="1" lang="ja-JP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07634"/>
      </p:ext>
    </p:extLst>
  </p:cSld>
  <p:clrMapOvr>
    <a:masterClrMapping/>
  </p:clrMapOvr>
  <p:transition spd="slow">
    <p:push dir="u"/>
    <p:sndAc>
      <p:stSnd>
        <p:snd r:embed="rId2" name="applause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/>
              <a:t>NỘI DUNG CHÍNH</a:t>
            </a:r>
            <a:endParaRPr kumimoji="1" lang="ja-JP" altLang="en-US" sz="320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/>
              <a:t>Về chúng tôi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/>
              <a:t>Giới thiệu các thành viên và tên đề tài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/>
              <a:t>S</a:t>
            </a:r>
            <a:r>
              <a:rPr lang="vi-VN" altLang="ja-JP"/>
              <a:t>ơ</a:t>
            </a:r>
            <a:r>
              <a:rPr lang="en-US" altLang="ja-JP"/>
              <a:t> đồ Usecase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/>
              <a:t>Trình bày s</a:t>
            </a:r>
            <a:r>
              <a:rPr lang="vi-VN" altLang="ja-JP"/>
              <a:t>ơ</a:t>
            </a:r>
            <a:r>
              <a:rPr lang="en-US" altLang="ja-JP"/>
              <a:t> đồ chức năng của hệ thống với UML 2.0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/>
              <a:t>Đặc tả Usecase</a:t>
            </a:r>
            <a:endParaRPr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/>
              <a:t>Đi sâu đặc tả t</a:t>
            </a:r>
            <a:r>
              <a:rPr lang="en-US" altLang="ja-JP"/>
              <a:t>ừng Usecase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Q &amp; A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/>
              <a:t>Trả lời câu hỏi của thầy, các nhóm khác và kết thúc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57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</a:t>
            </a:r>
            <a:r>
              <a:rPr lang="en-US" altLang="ja-JP"/>
              <a:t>Ơ ĐỒ USECASE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72361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357501-606F-47B4-9761-552DC5D0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74" y="-88376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Đặc điểm của website tin tức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E439547-A19A-470A-8E63-6725DD98E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721FA959-41BD-4C91-8367-48AEE29CB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374" y="1146864"/>
            <a:ext cx="8446105" cy="383894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Nó là gì? Nó nh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thế nào? Hoạt động ra sao?</a:t>
            </a:r>
          </a:p>
        </p:txBody>
      </p:sp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45D63040-8CEC-477A-94CC-E14AAB0CE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72268" y="1433564"/>
            <a:ext cx="6121211" cy="25438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xoay quay các bài viết là chủ thể.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Các thao tác chính trên hệ thống là thao tác với các bài viết.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30ED968-42D7-4146-B276-957210EA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37" y="4097723"/>
            <a:ext cx="4465808" cy="2510791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E15E7867-284B-4788-BC40-89C534E3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32" y="4090339"/>
            <a:ext cx="4478942" cy="25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43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A1ADCF6-EA06-4C23-887C-06AF87E4CD13}"/>
              </a:ext>
            </a:extLst>
          </p:cNvPr>
          <p:cNvSpPr txBox="1"/>
          <p:nvPr/>
        </p:nvSpPr>
        <p:spPr>
          <a:xfrm>
            <a:off x="617837" y="2458995"/>
            <a:ext cx="159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Biểu </a:t>
            </a:r>
          </a:p>
          <a:p>
            <a:pPr algn="ctr"/>
            <a:r>
              <a:rPr lang="en-US" sz="3200"/>
              <a:t>đồ Usecase</a:t>
            </a:r>
          </a:p>
        </p:txBody>
      </p:sp>
      <p:pic>
        <p:nvPicPr>
          <p:cNvPr id="3" name="Hình ảnh 2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0FB4C2ED-C40E-4AFB-AAFD-237376A8D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06" y="311519"/>
            <a:ext cx="79629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55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ĐẶC TẢ USECASE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70712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374579"/>
              </p:ext>
            </p:extLst>
          </p:nvPr>
        </p:nvGraphicFramePr>
        <p:xfrm>
          <a:off x="3633706" y="148373"/>
          <a:ext cx="8000106" cy="656125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66702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33351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33351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66702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5131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ký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51315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60681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muốn đăng ký tài khoản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60681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đăng ký tài khoản có thể đăng nhập và t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ơng tác với các bài đăng.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60681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nhấn vào mẫu đăng ký.</a:t>
                      </a:r>
                      <a:br>
                        <a:rPr lang="en-US" sz="1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733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17821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điền đầy đủ và chính xác thông tin tài khoản của mình để đăng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ký tài khoản thành viên</a:t>
                      </a:r>
                      <a:r>
                        <a:rPr kumimoji="1" lang="vi-VN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1" lang="en-US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Ấn vào nút xác nhận. Thực hiện dòng sự kiện con S1.</a:t>
                      </a:r>
                      <a:endParaRPr kumimoji="1" lang="en-US" sz="1400" b="1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tạo mới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thông tin của người dùng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 l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 vào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đăng ký thành công hệ thống thông báo cho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biết. Thực hiện dòng sự kiện con S2.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53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 : Hệ thống kiểm tra dữ liệu nhập vào với dữ liệu đã có trong  c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sở dữ liệu.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S2 : Hệ thống sẽ gửi lại mail xác nhận và email đã đăng ký của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53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sẽ kiểm tra thông tin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nếu trùng thì yêu cầu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dung nhập lại thông tin.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Mật khẩu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nhập quá ngắn.</a:t>
                      </a:r>
                      <a:r>
                        <a:rPr kumimoji="1" lang="en-US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81646"/>
              </p:ext>
            </p:extLst>
          </p:nvPr>
        </p:nvGraphicFramePr>
        <p:xfrm>
          <a:off x="2985571" y="77118"/>
          <a:ext cx="8554972" cy="666520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51657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25829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25829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851657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72549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56634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admin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60041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muôn đăng nhập vào hệ thống 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629639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cách một thành viên đăng nhập vào trang web bằng tài khoản đã đ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 đăng kí từ tr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ớc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94389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nhấn vào nút đăng nhập.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0765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quản trị khách hàng, quản trị bài viết, admin 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 luận, đánh giá,  nhận thông báo, liên hệ admin, đăng xuất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xuất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93464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điền đầy đủ và chính xác thông tin tài khoản của mình để đăng nhập vào hệ thống.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Nhấn nút gửi.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xác nhận thông tin của người dùng trên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,nếu đúng sẽ cho đăng nhập vào hệ thống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93464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93464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có thể nhập sai tên đăng nhập và mật khẩu, hiển thị thông báo lỗi đăng nhập.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Nhập sai nhiều lần có thể thực hiện chức năng khôi phục thông qua email đăng ký.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759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itle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7BCFF5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7BCFF5"/>
      </a:hlink>
      <a:folHlink>
        <a:srgbClr val="25AFEE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2820</Words>
  <Application>Microsoft Office PowerPoint</Application>
  <PresentationFormat>Màn hình rộng</PresentationFormat>
  <Paragraphs>329</Paragraphs>
  <Slides>22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15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22</vt:i4>
      </vt:variant>
    </vt:vector>
  </HeadingPairs>
  <TitlesOfParts>
    <vt:vector size="40" baseType="lpstr">
      <vt:lpstr>游ゴシック</vt:lpstr>
      <vt:lpstr>游ゴシック Light</vt:lpstr>
      <vt:lpstr>Arial</vt:lpstr>
      <vt:lpstr>Calibri</vt:lpstr>
      <vt:lpstr>Calibri Light</vt:lpstr>
      <vt:lpstr>Crimson Text</vt:lpstr>
      <vt:lpstr>Open Sans</vt:lpstr>
      <vt:lpstr>Open Sans Light</vt:lpstr>
      <vt:lpstr>Open Sans Semibold</vt:lpstr>
      <vt:lpstr>Route 159 Light</vt:lpstr>
      <vt:lpstr>Route 159 SemiBold</vt:lpstr>
      <vt:lpstr>Route 159 UltraLight</vt:lpstr>
      <vt:lpstr>Spica Neue</vt:lpstr>
      <vt:lpstr>Spica Neue Light</vt:lpstr>
      <vt:lpstr>Times New Roman</vt:lpstr>
      <vt:lpstr>Vega - Footer Only</vt:lpstr>
      <vt:lpstr>Title</vt:lpstr>
      <vt:lpstr>Office Theme</vt:lpstr>
      <vt:lpstr>BK_FS</vt:lpstr>
      <vt:lpstr>PHÂN TÍCH THIẾT KẾ HÊ THỐNG WEBSITE TIN TỨC</vt:lpstr>
      <vt:lpstr>NỘI DUNG CHÍNH</vt:lpstr>
      <vt:lpstr>SƠ ĐỒ USECASE</vt:lpstr>
      <vt:lpstr>Đặc điểm của website tin tức</vt:lpstr>
      <vt:lpstr>Bản trình bày PowerPoint</vt:lpstr>
      <vt:lpstr>ĐẶC TẢ USECASE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Q &amp; A</vt:lpstr>
      <vt:lpstr>Cảm ơn thầy và các bạn đã  lắng nghe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BK_FS</dc:title>
  <dc:creator>Dam_Minh_Tien</dc:creator>
  <cp:lastModifiedBy>Dam_Minh_Tien</cp:lastModifiedBy>
  <cp:revision>60</cp:revision>
  <dcterms:created xsi:type="dcterms:W3CDTF">2017-10-08T00:10:55Z</dcterms:created>
  <dcterms:modified xsi:type="dcterms:W3CDTF">2017-11-12T14:10:33Z</dcterms:modified>
</cp:coreProperties>
</file>